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190-A9AC-4A4D-B5E2-56B5E6E69592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E465-4731-48E0-B780-E0A8795873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190-A9AC-4A4D-B5E2-56B5E6E69592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E465-4731-48E0-B780-E0A8795873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190-A9AC-4A4D-B5E2-56B5E6E69592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E465-4731-48E0-B780-E0A8795873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190-A9AC-4A4D-B5E2-56B5E6E69592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E465-4731-48E0-B780-E0A8795873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190-A9AC-4A4D-B5E2-56B5E6E69592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E465-4731-48E0-B780-E0A8795873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190-A9AC-4A4D-B5E2-56B5E6E69592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E465-4731-48E0-B780-E0A8795873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190-A9AC-4A4D-B5E2-56B5E6E69592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E465-4731-48E0-B780-E0A8795873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190-A9AC-4A4D-B5E2-56B5E6E69592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E465-4731-48E0-B780-E0A8795873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190-A9AC-4A4D-B5E2-56B5E6E69592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E465-4731-48E0-B780-E0A8795873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190-A9AC-4A4D-B5E2-56B5E6E69592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E465-4731-48E0-B780-E0A8795873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190-A9AC-4A4D-B5E2-56B5E6E69592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E465-4731-48E0-B780-E0A8795873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F7190-A9AC-4A4D-B5E2-56B5E6E69592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CE465-4731-48E0-B780-E0A87958735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990599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685799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Myriad Pro" pitchFamily="34" charset="0"/>
              </a:rPr>
              <a:t>Where Does J-PAL Work?</a:t>
            </a:r>
            <a:endParaRPr lang="en-US" dirty="0">
              <a:latin typeface="Myriad Pro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38200" y="6096000"/>
            <a:ext cx="3713204" cy="542770"/>
            <a:chOff x="2286000" y="5697226"/>
            <a:chExt cx="4813300" cy="703574"/>
          </a:xfrm>
        </p:grpSpPr>
        <p:pic>
          <p:nvPicPr>
            <p:cNvPr id="7" name="Picture 6" descr="JPAL_Logo_Spread_RGB.jpg"/>
            <p:cNvPicPr>
              <a:picLocks noChangeAspect="1"/>
            </p:cNvPicPr>
            <p:nvPr/>
          </p:nvPicPr>
          <p:blipFill>
            <a:blip r:embed="rId2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8" name="Picture 7" descr="JPAL_Logo_Spread_RGB.jpg"/>
            <p:cNvPicPr>
              <a:picLocks noChangeAspect="1"/>
            </p:cNvPicPr>
            <p:nvPr/>
          </p:nvPicPr>
          <p:blipFill>
            <a:blip r:embed="rId2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sp>
        <p:nvSpPr>
          <p:cNvPr id="9" name="Slide Number Placeholder 20"/>
          <p:cNvSpPr>
            <a:spLocks noGrp="1"/>
          </p:cNvSpPr>
          <p:nvPr>
            <p:ph type="sldNum" sz="quarter" idx="12"/>
          </p:nvPr>
        </p:nvSpPr>
        <p:spPr>
          <a:xfrm>
            <a:off x="7315200" y="6264275"/>
            <a:ext cx="1371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1</a:t>
            </a:fld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762000" y="5943600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685800" y="1230868"/>
            <a:ext cx="7772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Myriad Pro" pitchFamily="34" charset="0"/>
              </a:rPr>
              <a:t>235 </a:t>
            </a:r>
            <a:r>
              <a:rPr lang="en-US" dirty="0" smtClean="0">
                <a:latin typeface="Myriad Pro" pitchFamily="34" charset="0"/>
              </a:rPr>
              <a:t>evaluations in more than 30 countries worldwide</a:t>
            </a:r>
          </a:p>
        </p:txBody>
      </p:sp>
      <p:pic>
        <p:nvPicPr>
          <p:cNvPr id="11" name="Picture 10" descr="Global Projects Map 9.29.2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772108"/>
            <a:ext cx="8229600" cy="3714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14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Where Does J-PAL Work?</vt:lpstr>
    </vt:vector>
  </TitlesOfParts>
  <Company>Massachusetts Institute of Technology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Caitlin Tulloch</dc:creator>
  <cp:lastModifiedBy>Caitlin Tulloch</cp:lastModifiedBy>
  <cp:revision>4</cp:revision>
  <dcterms:created xsi:type="dcterms:W3CDTF">2010-06-17T14:06:55Z</dcterms:created>
  <dcterms:modified xsi:type="dcterms:W3CDTF">2010-09-30T19:48:58Z</dcterms:modified>
</cp:coreProperties>
</file>